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embeddedFontLst>
    <p:embeddedFont>
      <p:font typeface="Montserrat" panose="00000500000000000000" pitchFamily="2" charset="0"/>
      <p:regular r:id="rId4"/>
      <p:bold r:id="rId5"/>
      <p:italic r:id="rId6"/>
      <p:boldItalic r:id="rId7"/>
    </p:embeddedFont>
    <p:embeddedFont>
      <p:font typeface="Montserrat Black" panose="00000A00000000000000" pitchFamily="2" charset="0"/>
      <p:bold r:id="rId8"/>
      <p:boldItalic r:id="rId9"/>
    </p:embeddedFont>
  </p:embeddedFontLst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6E1819-6B6F-4767-ACF9-CB82BD53C53D}" v="27" dt="2024-08-15T14:04:51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1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o Andres" userId="ebea04641eed9846" providerId="LiveId" clId="{6B6E1819-6B6F-4767-ACF9-CB82BD53C53D}"/>
    <pc:docChg chg="undo custSel addSld modSld">
      <pc:chgData name="Mauro Andres" userId="ebea04641eed9846" providerId="LiveId" clId="{6B6E1819-6B6F-4767-ACF9-CB82BD53C53D}" dt="2024-08-15T16:57:45.068" v="455" actId="20577"/>
      <pc:docMkLst>
        <pc:docMk/>
      </pc:docMkLst>
      <pc:sldChg chg="addSp delSp modSp new mod">
        <pc:chgData name="Mauro Andres" userId="ebea04641eed9846" providerId="LiveId" clId="{6B6E1819-6B6F-4767-ACF9-CB82BD53C53D}" dt="2024-08-15T16:57:45.068" v="455" actId="20577"/>
        <pc:sldMkLst>
          <pc:docMk/>
          <pc:sldMk cId="1720963054" sldId="256"/>
        </pc:sldMkLst>
        <pc:spChg chg="del">
          <ac:chgData name="Mauro Andres" userId="ebea04641eed9846" providerId="LiveId" clId="{6B6E1819-6B6F-4767-ACF9-CB82BD53C53D}" dt="2024-08-15T13:24:18.738" v="1" actId="478"/>
          <ac:spMkLst>
            <pc:docMk/>
            <pc:sldMk cId="1720963054" sldId="256"/>
            <ac:spMk id="2" creationId="{AB292DEF-E0BB-E8B6-5033-4E573A653BD1}"/>
          </ac:spMkLst>
        </pc:spChg>
        <pc:spChg chg="del">
          <ac:chgData name="Mauro Andres" userId="ebea04641eed9846" providerId="LiveId" clId="{6B6E1819-6B6F-4767-ACF9-CB82BD53C53D}" dt="2024-08-15T13:24:18.738" v="1" actId="478"/>
          <ac:spMkLst>
            <pc:docMk/>
            <pc:sldMk cId="1720963054" sldId="256"/>
            <ac:spMk id="3" creationId="{D0E80557-813F-5DB2-1F6A-6EDA10D7C556}"/>
          </ac:spMkLst>
        </pc:spChg>
        <pc:spChg chg="add mod">
          <ac:chgData name="Mauro Andres" userId="ebea04641eed9846" providerId="LiveId" clId="{6B6E1819-6B6F-4767-ACF9-CB82BD53C53D}" dt="2024-08-15T13:34:27.873" v="204" actId="12788"/>
          <ac:spMkLst>
            <pc:docMk/>
            <pc:sldMk cId="1720963054" sldId="256"/>
            <ac:spMk id="32" creationId="{24749F5C-4865-40A2-3838-74403D6423F2}"/>
          </ac:spMkLst>
        </pc:spChg>
        <pc:spChg chg="add mod">
          <ac:chgData name="Mauro Andres" userId="ebea04641eed9846" providerId="LiveId" clId="{6B6E1819-6B6F-4767-ACF9-CB82BD53C53D}" dt="2024-08-15T16:57:45.068" v="455" actId="20577"/>
          <ac:spMkLst>
            <pc:docMk/>
            <pc:sldMk cId="1720963054" sldId="256"/>
            <ac:spMk id="33" creationId="{39D341EF-7BE9-FDC2-04AF-B4EE680F2BC7}"/>
          </ac:spMkLst>
        </pc:spChg>
        <pc:spChg chg="add mod">
          <ac:chgData name="Mauro Andres" userId="ebea04641eed9846" providerId="LiveId" clId="{6B6E1819-6B6F-4767-ACF9-CB82BD53C53D}" dt="2024-08-15T13:37:18.362" v="232" actId="12788"/>
          <ac:spMkLst>
            <pc:docMk/>
            <pc:sldMk cId="1720963054" sldId="256"/>
            <ac:spMk id="34" creationId="{37DE37AD-507E-3C03-D8BA-8246E98E1BED}"/>
          </ac:spMkLst>
        </pc:spChg>
        <pc:picChg chg="add mod ord">
          <ac:chgData name="Mauro Andres" userId="ebea04641eed9846" providerId="LiveId" clId="{6B6E1819-6B6F-4767-ACF9-CB82BD53C53D}" dt="2024-08-15T13:58:42.835" v="275" actId="1076"/>
          <ac:picMkLst>
            <pc:docMk/>
            <pc:sldMk cId="1720963054" sldId="256"/>
            <ac:picMk id="3" creationId="{E0887784-5C68-C5B9-7F90-35A61C58E527}"/>
          </ac:picMkLst>
        </pc:picChg>
        <pc:picChg chg="add del mod">
          <ac:chgData name="Mauro Andres" userId="ebea04641eed9846" providerId="LiveId" clId="{6B6E1819-6B6F-4767-ACF9-CB82BD53C53D}" dt="2024-08-15T13:50:55.144" v="235" actId="478"/>
          <ac:picMkLst>
            <pc:docMk/>
            <pc:sldMk cId="1720963054" sldId="256"/>
            <ac:picMk id="5" creationId="{6788A447-A9DA-7919-6B44-B098EB1A1CE2}"/>
          </ac:picMkLst>
        </pc:picChg>
        <pc:picChg chg="add del mod">
          <ac:chgData name="Mauro Andres" userId="ebea04641eed9846" providerId="LiveId" clId="{6B6E1819-6B6F-4767-ACF9-CB82BD53C53D}" dt="2024-08-15T16:47:04.793" v="414" actId="478"/>
          <ac:picMkLst>
            <pc:docMk/>
            <pc:sldMk cId="1720963054" sldId="256"/>
            <ac:picMk id="6" creationId="{4CCCC95B-297B-370F-68E4-B31023E1A6C0}"/>
          </ac:picMkLst>
        </pc:picChg>
        <pc:picChg chg="add del mod">
          <ac:chgData name="Mauro Andres" userId="ebea04641eed9846" providerId="LiveId" clId="{6B6E1819-6B6F-4767-ACF9-CB82BD53C53D}" dt="2024-08-15T13:26:05.299" v="6" actId="478"/>
          <ac:picMkLst>
            <pc:docMk/>
            <pc:sldMk cId="1720963054" sldId="256"/>
            <ac:picMk id="7" creationId="{5DCB2C2A-F879-CAC0-C683-E7E52D17DFE1}"/>
          </ac:picMkLst>
        </pc:picChg>
        <pc:picChg chg="add del mod">
          <ac:chgData name="Mauro Andres" userId="ebea04641eed9846" providerId="LiveId" clId="{6B6E1819-6B6F-4767-ACF9-CB82BD53C53D}" dt="2024-08-15T13:52:33.276" v="250" actId="478"/>
          <ac:picMkLst>
            <pc:docMk/>
            <pc:sldMk cId="1720963054" sldId="256"/>
            <ac:picMk id="8" creationId="{B0CB9508-E794-82D4-940F-8998A4311233}"/>
          </ac:picMkLst>
        </pc:picChg>
        <pc:picChg chg="add del mod">
          <ac:chgData name="Mauro Andres" userId="ebea04641eed9846" providerId="LiveId" clId="{6B6E1819-6B6F-4767-ACF9-CB82BD53C53D}" dt="2024-08-15T13:26:14.249" v="8" actId="478"/>
          <ac:picMkLst>
            <pc:docMk/>
            <pc:sldMk cId="1720963054" sldId="256"/>
            <ac:picMk id="9" creationId="{98A24BBC-529D-17C4-07BD-C06A2DB09B83}"/>
          </ac:picMkLst>
        </pc:picChg>
        <pc:picChg chg="add del mod">
          <ac:chgData name="Mauro Andres" userId="ebea04641eed9846" providerId="LiveId" clId="{6B6E1819-6B6F-4767-ACF9-CB82BD53C53D}" dt="2024-08-15T13:52:31.736" v="249" actId="478"/>
          <ac:picMkLst>
            <pc:docMk/>
            <pc:sldMk cId="1720963054" sldId="256"/>
            <ac:picMk id="10" creationId="{EBAF2EC8-554E-8C98-0341-BD9AA13C4312}"/>
          </ac:picMkLst>
        </pc:picChg>
        <pc:picChg chg="add del mod">
          <ac:chgData name="Mauro Andres" userId="ebea04641eed9846" providerId="LiveId" clId="{6B6E1819-6B6F-4767-ACF9-CB82BD53C53D}" dt="2024-08-15T13:26:34.034" v="13" actId="478"/>
          <ac:picMkLst>
            <pc:docMk/>
            <pc:sldMk cId="1720963054" sldId="256"/>
            <ac:picMk id="11" creationId="{32F04531-1A2D-86DB-8275-ECD4F9203A32}"/>
          </ac:picMkLst>
        </pc:picChg>
        <pc:picChg chg="add del mod">
          <ac:chgData name="Mauro Andres" userId="ebea04641eed9846" providerId="LiveId" clId="{6B6E1819-6B6F-4767-ACF9-CB82BD53C53D}" dt="2024-08-15T16:47:04.793" v="414" actId="478"/>
          <ac:picMkLst>
            <pc:docMk/>
            <pc:sldMk cId="1720963054" sldId="256"/>
            <ac:picMk id="12" creationId="{D734CA7F-A346-F419-27CC-7D12BA47CB67}"/>
          </ac:picMkLst>
        </pc:picChg>
        <pc:picChg chg="add mod">
          <ac:chgData name="Mauro Andres" userId="ebea04641eed9846" providerId="LiveId" clId="{6B6E1819-6B6F-4767-ACF9-CB82BD53C53D}" dt="2024-08-15T13:26:48.670" v="18" actId="931"/>
          <ac:picMkLst>
            <pc:docMk/>
            <pc:sldMk cId="1720963054" sldId="256"/>
            <ac:picMk id="13" creationId="{9A185A1E-2AAA-DD98-DAF6-0D041D2D9625}"/>
          </ac:picMkLst>
        </pc:picChg>
        <pc:picChg chg="add del mod">
          <ac:chgData name="Mauro Andres" userId="ebea04641eed9846" providerId="LiveId" clId="{6B6E1819-6B6F-4767-ACF9-CB82BD53C53D}" dt="2024-08-15T13:52:42.431" v="252" actId="478"/>
          <ac:picMkLst>
            <pc:docMk/>
            <pc:sldMk cId="1720963054" sldId="256"/>
            <ac:picMk id="14" creationId="{A8984E3E-A1DF-327F-8BC9-F32EEF6B9991}"/>
          </ac:picMkLst>
        </pc:picChg>
        <pc:picChg chg="add del mod">
          <ac:chgData name="Mauro Andres" userId="ebea04641eed9846" providerId="LiveId" clId="{6B6E1819-6B6F-4767-ACF9-CB82BD53C53D}" dt="2024-08-15T13:27:17.234" v="29" actId="478"/>
          <ac:picMkLst>
            <pc:docMk/>
            <pc:sldMk cId="1720963054" sldId="256"/>
            <ac:picMk id="15" creationId="{0471A386-2B41-F070-3994-BE9456D60B6C}"/>
          </ac:picMkLst>
        </pc:picChg>
        <pc:picChg chg="add mod">
          <ac:chgData name="Mauro Andres" userId="ebea04641eed9846" providerId="LiveId" clId="{6B6E1819-6B6F-4767-ACF9-CB82BD53C53D}" dt="2024-08-15T16:50:26.826" v="451" actId="1036"/>
          <ac:picMkLst>
            <pc:docMk/>
            <pc:sldMk cId="1720963054" sldId="256"/>
            <ac:picMk id="16" creationId="{F75AD833-C782-B14C-0336-A6460558134F}"/>
          </ac:picMkLst>
        </pc:picChg>
        <pc:picChg chg="add del mod">
          <ac:chgData name="Mauro Andres" userId="ebea04641eed9846" providerId="LiveId" clId="{6B6E1819-6B6F-4767-ACF9-CB82BD53C53D}" dt="2024-08-15T13:28:11.982" v="41" actId="478"/>
          <ac:picMkLst>
            <pc:docMk/>
            <pc:sldMk cId="1720963054" sldId="256"/>
            <ac:picMk id="17" creationId="{7D156295-838E-A529-2A52-9F28BD9BB221}"/>
          </ac:picMkLst>
        </pc:picChg>
        <pc:picChg chg="add del mod">
          <ac:chgData name="Mauro Andres" userId="ebea04641eed9846" providerId="LiveId" clId="{6B6E1819-6B6F-4767-ACF9-CB82BD53C53D}" dt="2024-08-15T13:58:23.921" v="268" actId="478"/>
          <ac:picMkLst>
            <pc:docMk/>
            <pc:sldMk cId="1720963054" sldId="256"/>
            <ac:picMk id="18" creationId="{C82F5A3A-CF03-B068-3AE7-BFBC5AFF68F7}"/>
          </ac:picMkLst>
        </pc:picChg>
        <pc:picChg chg="add del mod">
          <ac:chgData name="Mauro Andres" userId="ebea04641eed9846" providerId="LiveId" clId="{6B6E1819-6B6F-4767-ACF9-CB82BD53C53D}" dt="2024-08-15T13:27:23.250" v="33" actId="478"/>
          <ac:picMkLst>
            <pc:docMk/>
            <pc:sldMk cId="1720963054" sldId="256"/>
            <ac:picMk id="19" creationId="{1A904F5A-250D-B9C6-C590-EA1424F34F73}"/>
          </ac:picMkLst>
        </pc:picChg>
        <pc:picChg chg="add mod">
          <ac:chgData name="Mauro Andres" userId="ebea04641eed9846" providerId="LiveId" clId="{6B6E1819-6B6F-4767-ACF9-CB82BD53C53D}" dt="2024-08-15T16:50:26.826" v="451" actId="1036"/>
          <ac:picMkLst>
            <pc:docMk/>
            <pc:sldMk cId="1720963054" sldId="256"/>
            <ac:picMk id="20" creationId="{37949D00-7F02-6391-652A-64CA0CA75A1C}"/>
          </ac:picMkLst>
        </pc:picChg>
        <pc:picChg chg="add del mod">
          <ac:chgData name="Mauro Andres" userId="ebea04641eed9846" providerId="LiveId" clId="{6B6E1819-6B6F-4767-ACF9-CB82BD53C53D}" dt="2024-08-15T13:27:20.589" v="31" actId="478"/>
          <ac:picMkLst>
            <pc:docMk/>
            <pc:sldMk cId="1720963054" sldId="256"/>
            <ac:picMk id="21" creationId="{5FD0A6CB-A2A9-6F12-7778-A6322FC78D01}"/>
          </ac:picMkLst>
        </pc:picChg>
        <pc:picChg chg="add mod">
          <ac:chgData name="Mauro Andres" userId="ebea04641eed9846" providerId="LiveId" clId="{6B6E1819-6B6F-4767-ACF9-CB82BD53C53D}" dt="2024-08-15T16:50:26.826" v="451" actId="1036"/>
          <ac:picMkLst>
            <pc:docMk/>
            <pc:sldMk cId="1720963054" sldId="256"/>
            <ac:picMk id="22" creationId="{67C59978-60FD-754D-0DAE-9DE5193A80A8}"/>
          </ac:picMkLst>
        </pc:picChg>
        <pc:picChg chg="add del mod">
          <ac:chgData name="Mauro Andres" userId="ebea04641eed9846" providerId="LiveId" clId="{6B6E1819-6B6F-4767-ACF9-CB82BD53C53D}" dt="2024-08-15T13:28:25.619" v="45" actId="478"/>
          <ac:picMkLst>
            <pc:docMk/>
            <pc:sldMk cId="1720963054" sldId="256"/>
            <ac:picMk id="23" creationId="{87F9C194-81E8-EFF1-70B7-1542DB28BA52}"/>
          </ac:picMkLst>
        </pc:picChg>
        <pc:picChg chg="add mod">
          <ac:chgData name="Mauro Andres" userId="ebea04641eed9846" providerId="LiveId" clId="{6B6E1819-6B6F-4767-ACF9-CB82BD53C53D}" dt="2024-08-15T16:50:26.826" v="451" actId="1036"/>
          <ac:picMkLst>
            <pc:docMk/>
            <pc:sldMk cId="1720963054" sldId="256"/>
            <ac:picMk id="24" creationId="{07631653-0DD8-DEE3-F862-26741F0D7B68}"/>
          </ac:picMkLst>
        </pc:picChg>
        <pc:picChg chg="add del mod">
          <ac:chgData name="Mauro Andres" userId="ebea04641eed9846" providerId="LiveId" clId="{6B6E1819-6B6F-4767-ACF9-CB82BD53C53D}" dt="2024-08-15T13:28:47.567" v="59" actId="478"/>
          <ac:picMkLst>
            <pc:docMk/>
            <pc:sldMk cId="1720963054" sldId="256"/>
            <ac:picMk id="25" creationId="{991643F7-E744-610A-1F73-A1E032FAC071}"/>
          </ac:picMkLst>
        </pc:picChg>
        <pc:picChg chg="add mod">
          <ac:chgData name="Mauro Andres" userId="ebea04641eed9846" providerId="LiveId" clId="{6B6E1819-6B6F-4767-ACF9-CB82BD53C53D}" dt="2024-08-15T16:50:26.826" v="451" actId="1036"/>
          <ac:picMkLst>
            <pc:docMk/>
            <pc:sldMk cId="1720963054" sldId="256"/>
            <ac:picMk id="26" creationId="{0A5BD179-5785-DE34-63FA-D021E55DB3F1}"/>
          </ac:picMkLst>
        </pc:picChg>
        <pc:picChg chg="add del mod">
          <ac:chgData name="Mauro Andres" userId="ebea04641eed9846" providerId="LiveId" clId="{6B6E1819-6B6F-4767-ACF9-CB82BD53C53D}" dt="2024-08-15T13:28:45.578" v="58" actId="478"/>
          <ac:picMkLst>
            <pc:docMk/>
            <pc:sldMk cId="1720963054" sldId="256"/>
            <ac:picMk id="27" creationId="{C5B958F6-8830-79BD-FA52-7E5C4A1B85AB}"/>
          </ac:picMkLst>
        </pc:picChg>
        <pc:picChg chg="add del mod">
          <ac:chgData name="Mauro Andres" userId="ebea04641eed9846" providerId="LiveId" clId="{6B6E1819-6B6F-4767-ACF9-CB82BD53C53D}" dt="2024-08-15T16:47:04.793" v="414" actId="478"/>
          <ac:picMkLst>
            <pc:docMk/>
            <pc:sldMk cId="1720963054" sldId="256"/>
            <ac:picMk id="28" creationId="{D9855D7E-56CE-FE0F-4288-C10371B7D16B}"/>
          </ac:picMkLst>
        </pc:picChg>
        <pc:picChg chg="add mod modCrop">
          <ac:chgData name="Mauro Andres" userId="ebea04641eed9846" providerId="LiveId" clId="{6B6E1819-6B6F-4767-ACF9-CB82BD53C53D}" dt="2024-08-15T13:31:01.814" v="67" actId="12788"/>
          <ac:picMkLst>
            <pc:docMk/>
            <pc:sldMk cId="1720963054" sldId="256"/>
            <ac:picMk id="29" creationId="{E197A4EF-3876-5A77-B580-7B6B791161ED}"/>
          </ac:picMkLst>
        </pc:picChg>
        <pc:picChg chg="add del mod modCrop">
          <ac:chgData name="Mauro Andres" userId="ebea04641eed9846" providerId="LiveId" clId="{6B6E1819-6B6F-4767-ACF9-CB82BD53C53D}" dt="2024-08-15T16:47:04.793" v="414" actId="478"/>
          <ac:picMkLst>
            <pc:docMk/>
            <pc:sldMk cId="1720963054" sldId="256"/>
            <ac:picMk id="31" creationId="{192BEC86-C2B5-33FF-5184-B3C991BE854E}"/>
          </ac:picMkLst>
        </pc:picChg>
        <pc:picChg chg="add del mod">
          <ac:chgData name="Mauro Andres" userId="ebea04641eed9846" providerId="LiveId" clId="{6B6E1819-6B6F-4767-ACF9-CB82BD53C53D}" dt="2024-08-15T13:28:42.464" v="56" actId="478"/>
          <ac:picMkLst>
            <pc:docMk/>
            <pc:sldMk cId="1720963054" sldId="256"/>
            <ac:picMk id="31" creationId="{342E8186-E3A2-4273-D585-4FF4920AD7F5}"/>
          </ac:picMkLst>
        </pc:picChg>
        <pc:picChg chg="add del mod">
          <ac:chgData name="Mauro Andres" userId="ebea04641eed9846" providerId="LiveId" clId="{6B6E1819-6B6F-4767-ACF9-CB82BD53C53D}" dt="2024-08-15T16:47:04.793" v="414" actId="478"/>
          <ac:picMkLst>
            <pc:docMk/>
            <pc:sldMk cId="1720963054" sldId="256"/>
            <ac:picMk id="36" creationId="{9739C52E-7AED-9A7F-3536-F389AE937126}"/>
          </ac:picMkLst>
        </pc:picChg>
        <pc:picChg chg="add del mod">
          <ac:chgData name="Mauro Andres" userId="ebea04641eed9846" providerId="LiveId" clId="{6B6E1819-6B6F-4767-ACF9-CB82BD53C53D}" dt="2024-08-15T16:47:04.793" v="414" actId="478"/>
          <ac:picMkLst>
            <pc:docMk/>
            <pc:sldMk cId="1720963054" sldId="256"/>
            <ac:picMk id="37" creationId="{0804F20C-6567-867E-4FE7-756F1D64D092}"/>
          </ac:picMkLst>
        </pc:picChg>
        <pc:picChg chg="add del mod">
          <ac:chgData name="Mauro Andres" userId="ebea04641eed9846" providerId="LiveId" clId="{6B6E1819-6B6F-4767-ACF9-CB82BD53C53D}" dt="2024-08-15T13:35:00.481" v="212" actId="478"/>
          <ac:picMkLst>
            <pc:docMk/>
            <pc:sldMk cId="1720963054" sldId="256"/>
            <ac:picMk id="38" creationId="{632EB87A-277D-06CB-B93D-0EAF2866B7D9}"/>
          </ac:picMkLst>
        </pc:picChg>
        <pc:picChg chg="add del mod">
          <ac:chgData name="Mauro Andres" userId="ebea04641eed9846" providerId="LiveId" clId="{6B6E1819-6B6F-4767-ACF9-CB82BD53C53D}" dt="2024-08-15T16:47:04.793" v="414" actId="478"/>
          <ac:picMkLst>
            <pc:docMk/>
            <pc:sldMk cId="1720963054" sldId="256"/>
            <ac:picMk id="39" creationId="{09F8870A-D7C2-8ABF-F12D-F712B936C723}"/>
          </ac:picMkLst>
        </pc:picChg>
        <pc:picChg chg="add del mod modCrop">
          <ac:chgData name="Mauro Andres" userId="ebea04641eed9846" providerId="LiveId" clId="{6B6E1819-6B6F-4767-ACF9-CB82BD53C53D}" dt="2024-08-15T14:00:16.095" v="292" actId="478"/>
          <ac:picMkLst>
            <pc:docMk/>
            <pc:sldMk cId="1720963054" sldId="256"/>
            <ac:picMk id="40" creationId="{396E5D80-0356-8944-EFBB-000BF2188E35}"/>
          </ac:picMkLst>
        </pc:picChg>
        <pc:picChg chg="add del mod">
          <ac:chgData name="Mauro Andres" userId="ebea04641eed9846" providerId="LiveId" clId="{6B6E1819-6B6F-4767-ACF9-CB82BD53C53D}" dt="2024-08-15T16:47:04.793" v="414" actId="478"/>
          <ac:picMkLst>
            <pc:docMk/>
            <pc:sldMk cId="1720963054" sldId="256"/>
            <ac:picMk id="43" creationId="{FD25906C-F981-9E0D-7DAB-2AD6E5BBEC94}"/>
          </ac:picMkLst>
        </pc:picChg>
        <pc:cxnChg chg="add mod">
          <ac:chgData name="Mauro Andres" userId="ebea04641eed9846" providerId="LiveId" clId="{6B6E1819-6B6F-4767-ACF9-CB82BD53C53D}" dt="2024-08-15T13:37:26.228" v="234" actId="12788"/>
          <ac:cxnSpMkLst>
            <pc:docMk/>
            <pc:sldMk cId="1720963054" sldId="256"/>
            <ac:cxnSpMk id="42" creationId="{924DAB0F-A58D-3D5C-E991-78D4421A70F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0B189-5C9E-4A26-9218-FF0AEDB09489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4B92C-E512-4E15-85BE-484F2BEE9A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640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4B92C-E512-4E15-85BE-484F2BEE9A4F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3287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B605B0-0D99-346B-084C-5A1E5C3CD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922424-409E-455D-8BF2-B96BBAA7C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51F551-57D6-E7DA-9145-615BA1855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2684CF-5E68-DDB0-F5D4-91103F2A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D86B64-1185-D0EA-9C33-A2E12F4A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587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BD63D2-F03E-E164-6B26-2508134A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441F52-6900-EBB7-CA83-FC2F1AFF9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35A7F3-2CF0-DAC0-30DD-7514AC7A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FDDB58-BFCA-E812-9CA6-9CA621C0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5302D8-1A1A-3384-C470-7884D22D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19106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2107D60-C750-8851-E609-1510F1843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4798CB-9BC5-B3AA-1D81-8F1CE80F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5D86E2-9C7F-9062-1D87-590D766D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F53548-586A-C4CB-7F24-91C6DD8F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8BDD5-44E6-4DC6-B203-BFEC70F3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278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AFD7B-EED1-BC26-6EF6-5804A43A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9E99A-A7BA-1EA1-EEF6-98ED809E0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FA4BA7-8A4F-DABF-10CF-99686E67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A7134F-99F1-9247-7325-41CFCB9B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622013-B9CD-7ED0-78FE-471616C82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44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7F640-31C6-DA4A-298C-EB004A633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5A178F-51EA-AA4B-3FF3-90C005994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D61426-9B79-AD48-05F6-1B77260E9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9777B5-E451-ECCC-9E3B-3559C8D9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8D7244-2261-E37E-7353-827F6F9CA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5406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51789-8D85-C972-AEC4-65CCC7A1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489CB4-2818-D615-0F55-CA6EF0186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CBD1D7-8D85-0D0D-3C91-8F70CD77A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509B00-364B-4529-A196-BDD90EB70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12CED-1795-7F7D-EA2F-9B1AB30E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A8DEC7-8568-294A-C4E7-91006B19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449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7CA40F-166B-53A9-5068-0CEE4D08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FAE6F9-7E03-FE4F-072A-E0CDB90D3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D6D892-8BFE-391F-36B4-BA3074D01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2B1EF8-B4EF-1F19-013B-1ABD79CD7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6575F1F-CFD7-D869-58C6-E866CD96B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A1DC676-127D-55E7-5121-1908B325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937C300-3B5B-A3E0-0F99-3774165B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F103218-8A12-F010-AF50-458431A61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333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C2737F-E48D-E2B5-A593-748034A63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B036E1-B6A9-01BB-B91D-08EF49EF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37DC7E2-34EB-E1A9-E94D-6A597625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0B2A0F-A5C7-A4B0-6BDA-3F65C15F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583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473309-86A6-D2CC-4A08-A2A80B53D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FB576A-2BC5-6B71-255A-C05E0409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A9A543-5974-57B2-A1E4-6403026D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544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9948A-48DF-5A1C-82A7-28E396924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FC016A-E336-548B-2B89-3896BC2F2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953294-8B14-4600-7B48-A2094650F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646159-FC65-7E2D-FEC3-B75C64CF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3C94D3-BC68-D5F8-3B33-6C38BC277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435239-85AC-51EC-3064-BC16B18B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9186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C3071-4272-CE77-5935-770D58D4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0BE128C-0100-A8AA-FEFC-3928AD5A1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A0A831-E33E-523E-844F-259BFAB91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AE54FD-07F0-BF52-03CC-1BD0D0C79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EBD460-5055-59CC-090F-60F6A0147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A5AD3B-6F7A-8DE2-C3C7-DD748ED43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43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BB320C-29F4-657A-4116-B48AD37D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00BBEF-3F85-D8D0-1A08-A6B5308F2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B11F4A-91B6-A022-7D06-A6B3CEC1D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6C2290-65EF-4D8C-AFAC-28050F2CA2F1}" type="datetimeFigureOut">
              <a:rPr lang="es-AR" smtClean="0"/>
              <a:t>15/8/2024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6E7D7-942C-5DA2-8567-D441C8D1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1036C9-1385-00F6-F09F-639F8F3B0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3D9BE4-CE94-449B-87E3-9DFD1FC89D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093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ontar a caballo, tablero, foto, hombre&#10;&#10;Descripción generada automáticamente">
            <a:extLst>
              <a:ext uri="{FF2B5EF4-FFF2-40B4-BE49-F238E27FC236}">
                <a16:creationId xmlns:a16="http://schemas.microsoft.com/office/drawing/2014/main" id="{E0887784-5C68-C5B9-7F90-35A61C58E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"/>
            <a:ext cx="12192000" cy="6852860"/>
          </a:xfrm>
          <a:prstGeom prst="rect">
            <a:avLst/>
          </a:prstGeom>
        </p:spPr>
      </p:pic>
      <p:pic>
        <p:nvPicPr>
          <p:cNvPr id="29" name="Imagen 28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E197A4EF-3876-5A77-B580-7B6B791161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1"/>
          <a:stretch/>
        </p:blipFill>
        <p:spPr>
          <a:xfrm>
            <a:off x="4382356" y="335743"/>
            <a:ext cx="3427289" cy="2092262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24749F5C-4865-40A2-3838-74403D6423F2}"/>
              </a:ext>
            </a:extLst>
          </p:cNvPr>
          <p:cNvSpPr txBox="1"/>
          <p:nvPr/>
        </p:nvSpPr>
        <p:spPr>
          <a:xfrm>
            <a:off x="904875" y="2980670"/>
            <a:ext cx="10529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latin typeface="Montserrat Black" panose="00000A00000000000000" pitchFamily="2" charset="0"/>
              </a:rPr>
              <a:t>TITULO DEL TRABAJO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9D341EF-7BE9-FDC2-04AF-B4EE680F2BC7}"/>
              </a:ext>
            </a:extLst>
          </p:cNvPr>
          <p:cNvSpPr txBox="1"/>
          <p:nvPr/>
        </p:nvSpPr>
        <p:spPr>
          <a:xfrm>
            <a:off x="904875" y="3877330"/>
            <a:ext cx="10529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latin typeface="Montserrat" panose="00000500000000000000" pitchFamily="2" charset="0"/>
              </a:rPr>
              <a:t>NOMBRE Y APELLIDO DE LOS AUTORES</a:t>
            </a:r>
            <a:r>
              <a:rPr lang="es-AR" sz="2400">
                <a:latin typeface="Montserrat" panose="00000500000000000000" pitchFamily="2" charset="0"/>
              </a:rPr>
              <a:t>, SEPARADOS </a:t>
            </a:r>
            <a:r>
              <a:rPr lang="es-AR" sz="2400" dirty="0">
                <a:latin typeface="Montserrat" panose="00000500000000000000" pitchFamily="2" charset="0"/>
              </a:rPr>
              <a:t>POR PUNTO Y COMA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7DE37AD-507E-3C03-D8BA-8246E98E1BED}"/>
              </a:ext>
            </a:extLst>
          </p:cNvPr>
          <p:cNvSpPr txBox="1"/>
          <p:nvPr/>
        </p:nvSpPr>
        <p:spPr>
          <a:xfrm>
            <a:off x="831056" y="5012189"/>
            <a:ext cx="10529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latin typeface="Montserrat" panose="00000500000000000000" pitchFamily="2" charset="0"/>
              </a:rPr>
              <a:t>Institución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24DAB0F-A58D-3D5C-E991-78D4421A70F5}"/>
              </a:ext>
            </a:extLst>
          </p:cNvPr>
          <p:cNvCxnSpPr>
            <a:cxnSpLocks/>
          </p:cNvCxnSpPr>
          <p:nvPr/>
        </p:nvCxnSpPr>
        <p:spPr>
          <a:xfrm>
            <a:off x="3938588" y="4949294"/>
            <a:ext cx="4314825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Texto&#10;&#10;Descripción generada automáticamente">
            <a:extLst>
              <a:ext uri="{FF2B5EF4-FFF2-40B4-BE49-F238E27FC236}">
                <a16:creationId xmlns:a16="http://schemas.microsoft.com/office/drawing/2014/main" id="{F75AD833-C782-B14C-0336-A64605581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98" y="6090288"/>
            <a:ext cx="1124965" cy="448580"/>
          </a:xfrm>
          <a:prstGeom prst="rect">
            <a:avLst/>
          </a:prstGeom>
        </p:spPr>
      </p:pic>
      <p:pic>
        <p:nvPicPr>
          <p:cNvPr id="20" name="Imagen 19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7949D00-7F02-6391-652A-64CA0CA75A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56" y="6038205"/>
            <a:ext cx="963903" cy="460745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67C59978-60FD-754D-0DAE-9DE5193A8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2" y="6038205"/>
            <a:ext cx="537631" cy="552746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07631653-0DD8-DEE3-F862-26741F0D7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76" y="5865108"/>
            <a:ext cx="829819" cy="854713"/>
          </a:xfrm>
          <a:prstGeom prst="rect">
            <a:avLst/>
          </a:prstGeom>
        </p:spPr>
      </p:pic>
      <p:pic>
        <p:nvPicPr>
          <p:cNvPr id="26" name="Imagen 25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0A5BD179-5785-DE34-63FA-D021E55DB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90" y="5961360"/>
            <a:ext cx="547324" cy="54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630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</Words>
  <Application>Microsoft Office PowerPoint</Application>
  <PresentationFormat>Panorámica</PresentationFormat>
  <Paragraphs>4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Montserrat Black</vt:lpstr>
      <vt:lpstr>Aptos Display</vt:lpstr>
      <vt:lpstr>Arial</vt:lpstr>
      <vt:lpstr>Montserrat</vt:lpstr>
      <vt:lpstr>Aptos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Mauro Andres</dc:creator>
  <cp:lastModifiedBy>Mauro Andres</cp:lastModifiedBy>
  <cp:revision>1</cp:revision>
  <dcterms:created xsi:type="dcterms:W3CDTF">2024-08-15T13:23:50Z</dcterms:created>
  <dcterms:modified xsi:type="dcterms:W3CDTF">2024-08-15T16:57:50Z</dcterms:modified>
</cp:coreProperties>
</file>